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9" r:id="rId1"/>
  </p:sldMasterIdLst>
  <p:sldIdLst>
    <p:sldId id="261" r:id="rId2"/>
    <p:sldId id="259" r:id="rId3"/>
    <p:sldId id="260" r:id="rId4"/>
  </p:sldIdLst>
  <p:sldSz cx="18288000" cy="10287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6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A5987-80EA-1C46-D387-AA930A167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6600" y="2095500"/>
            <a:ext cx="11734800" cy="1988345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03529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7ED0F-D2DB-C28A-2229-96A723CCA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2DC3F9-0401-4BCC-7B08-6E11B350B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37936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47D20-ECB8-44AA-0F83-B4A4AA87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32726"/>
            <a:ext cx="11734800" cy="1988345"/>
          </a:xfrm>
        </p:spPr>
        <p:txBody>
          <a:bodyPr/>
          <a:lstStyle/>
          <a:p>
            <a:r>
              <a:rPr lang="pt-BR" dirty="0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20386B-4F66-AF82-8C5E-C4C8538CC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3D35C9-A7DB-FFA7-B430-99D56A20E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43160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0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D6FD34F-C528-3322-E6D2-D9973090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598" y="2400300"/>
            <a:ext cx="117348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Título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7FB3DF5-0D5E-7461-DC43-68F63317A07D}"/>
              </a:ext>
            </a:extLst>
          </p:cNvPr>
          <p:cNvSpPr/>
          <p:nvPr userDrawn="1"/>
        </p:nvSpPr>
        <p:spPr>
          <a:xfrm>
            <a:off x="0" y="0"/>
            <a:ext cx="1676400" cy="1485900"/>
          </a:xfrm>
          <a:custGeom>
            <a:avLst/>
            <a:gdLst/>
            <a:ahLst/>
            <a:cxnLst/>
            <a:rect l="l" t="t" r="r" b="b"/>
            <a:pathLst>
              <a:path w="2334751" h="2334751">
                <a:moveTo>
                  <a:pt x="0" y="0"/>
                </a:moveTo>
                <a:lnTo>
                  <a:pt x="2334751" y="0"/>
                </a:lnTo>
                <a:lnTo>
                  <a:pt x="2334751" y="2334751"/>
                </a:lnTo>
                <a:lnTo>
                  <a:pt x="0" y="233475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2D873AF-B976-88D4-11C6-674824F43424}"/>
              </a:ext>
            </a:extLst>
          </p:cNvPr>
          <p:cNvSpPr/>
          <p:nvPr userDrawn="1"/>
        </p:nvSpPr>
        <p:spPr>
          <a:xfrm>
            <a:off x="16840200" y="1"/>
            <a:ext cx="1447800" cy="1257299"/>
          </a:xfrm>
          <a:custGeom>
            <a:avLst/>
            <a:gdLst/>
            <a:ahLst/>
            <a:cxnLst/>
            <a:rect l="l" t="t" r="r" b="b"/>
            <a:pathLst>
              <a:path w="2334751" h="2334751">
                <a:moveTo>
                  <a:pt x="0" y="0"/>
                </a:moveTo>
                <a:lnTo>
                  <a:pt x="2334751" y="0"/>
                </a:lnTo>
                <a:lnTo>
                  <a:pt x="2334751" y="2334751"/>
                </a:lnTo>
                <a:lnTo>
                  <a:pt x="0" y="233475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grpSp>
        <p:nvGrpSpPr>
          <p:cNvPr id="9" name="Group 2">
            <a:extLst>
              <a:ext uri="{FF2B5EF4-FFF2-40B4-BE49-F238E27FC236}">
                <a16:creationId xmlns:a16="http://schemas.microsoft.com/office/drawing/2014/main" id="{4F1F72CB-3D8D-48A0-DECD-5CE4CDAF564C}"/>
              </a:ext>
            </a:extLst>
          </p:cNvPr>
          <p:cNvGrpSpPr/>
          <p:nvPr userDrawn="1"/>
        </p:nvGrpSpPr>
        <p:grpSpPr>
          <a:xfrm>
            <a:off x="-297656" y="9467850"/>
            <a:ext cx="18883311" cy="819150"/>
            <a:chOff x="0" y="0"/>
            <a:chExt cx="2591368" cy="204356"/>
          </a:xfrm>
        </p:grpSpPr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EA2CBB18-37F9-506B-CC42-9CD9BF0F7AD6}"/>
                </a:ext>
              </a:extLst>
            </p:cNvPr>
            <p:cNvSpPr/>
            <p:nvPr/>
          </p:nvSpPr>
          <p:spPr>
            <a:xfrm>
              <a:off x="0" y="0"/>
              <a:ext cx="2591368" cy="204356"/>
            </a:xfrm>
            <a:custGeom>
              <a:avLst/>
              <a:gdLst/>
              <a:ahLst/>
              <a:cxnLst/>
              <a:rect l="l" t="t" r="r" b="b"/>
              <a:pathLst>
                <a:path w="2591368" h="204356">
                  <a:moveTo>
                    <a:pt x="15170" y="0"/>
                  </a:moveTo>
                  <a:lnTo>
                    <a:pt x="2576198" y="0"/>
                  </a:lnTo>
                  <a:cubicBezTo>
                    <a:pt x="2584576" y="0"/>
                    <a:pt x="2591368" y="6792"/>
                    <a:pt x="2591368" y="15170"/>
                  </a:cubicBezTo>
                  <a:lnTo>
                    <a:pt x="2591368" y="189187"/>
                  </a:lnTo>
                  <a:cubicBezTo>
                    <a:pt x="2591368" y="197564"/>
                    <a:pt x="2584576" y="204356"/>
                    <a:pt x="2576198" y="204356"/>
                  </a:cubicBezTo>
                  <a:lnTo>
                    <a:pt x="15170" y="204356"/>
                  </a:lnTo>
                  <a:cubicBezTo>
                    <a:pt x="6792" y="204356"/>
                    <a:pt x="0" y="197564"/>
                    <a:pt x="0" y="189187"/>
                  </a:cubicBezTo>
                  <a:lnTo>
                    <a:pt x="0" y="15170"/>
                  </a:lnTo>
                  <a:cubicBezTo>
                    <a:pt x="0" y="6792"/>
                    <a:pt x="6792" y="0"/>
                    <a:pt x="15170" y="0"/>
                  </a:cubicBezTo>
                  <a:close/>
                </a:path>
              </a:pathLst>
            </a:custGeom>
            <a:solidFill>
              <a:srgbClr val="087FAD"/>
            </a:solidFill>
            <a:ln cap="rnd">
              <a:noFill/>
              <a:prstDash val="solid"/>
              <a:round/>
            </a:ln>
          </p:spPr>
        </p:sp>
        <p:sp>
          <p:nvSpPr>
            <p:cNvPr id="11" name="TextBox 4">
              <a:extLst>
                <a:ext uri="{FF2B5EF4-FFF2-40B4-BE49-F238E27FC236}">
                  <a16:creationId xmlns:a16="http://schemas.microsoft.com/office/drawing/2014/main" id="{495D2B4D-D32F-5F14-7764-86DB1676738B}"/>
                </a:ext>
              </a:extLst>
            </p:cNvPr>
            <p:cNvSpPr txBox="1"/>
            <p:nvPr/>
          </p:nvSpPr>
          <p:spPr>
            <a:xfrm>
              <a:off x="0" y="-38100"/>
              <a:ext cx="2591368" cy="242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7">
            <a:extLst>
              <a:ext uri="{FF2B5EF4-FFF2-40B4-BE49-F238E27FC236}">
                <a16:creationId xmlns:a16="http://schemas.microsoft.com/office/drawing/2014/main" id="{60C91892-5DEF-5FE5-9348-E13B0798D546}"/>
              </a:ext>
            </a:extLst>
          </p:cNvPr>
          <p:cNvSpPr txBox="1"/>
          <p:nvPr userDrawn="1"/>
        </p:nvSpPr>
        <p:spPr>
          <a:xfrm>
            <a:off x="4142900" y="9494185"/>
            <a:ext cx="10002197" cy="613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2500" b="1" dirty="0">
                <a:solidFill>
                  <a:srgbClr val="FFFFF1"/>
                </a:solidFill>
                <a:latin typeface="Times New Roman"/>
              </a:rPr>
              <a:t>MBA ECONOMIA E NEGÓCIOS – ESAN/UFMS</a:t>
            </a:r>
          </a:p>
        </p:txBody>
      </p:sp>
    </p:spTree>
    <p:extLst>
      <p:ext uri="{BB962C8B-B14F-4D97-AF65-F5344CB8AC3E}">
        <p14:creationId xmlns:p14="http://schemas.microsoft.com/office/powerpoint/2010/main" val="111086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0" r:id="rId2"/>
    <p:sldLayoutId id="2147483693" r:id="rId3"/>
    <p:sldLayoutId id="2147483696" r:id="rId4"/>
  </p:sldLayoutIdLst>
  <p:txStyles>
    <p:titleStyle>
      <a:lvl1pPr algn="ctr" defTabSz="13716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FA21E-4646-C67A-F6CE-A31ACC3E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00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7F0B9-EC07-F712-68B7-404D6617C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F7A28E-2704-68EB-7A95-0343A77152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02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D6FDF-C471-DB4C-534C-D83A036DF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6D5CE0-1D77-A1E9-3C67-339AF696E0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AD3012-9D33-9B08-71F5-7CD4EFBC57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744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0</Words>
  <Application>Microsoft Office PowerPoint</Application>
  <PresentationFormat>Personalizar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Times New Roman</vt:lpstr>
      <vt:lpstr>Calibri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MBA Economia e Negócios</dc:title>
  <dc:creator>Gabrielly Martins dos Santos</dc:creator>
  <cp:lastModifiedBy>ASUS</cp:lastModifiedBy>
  <cp:revision>5</cp:revision>
  <dcterms:created xsi:type="dcterms:W3CDTF">2006-08-16T00:00:00Z</dcterms:created>
  <dcterms:modified xsi:type="dcterms:W3CDTF">2024-06-17T19:53:33Z</dcterms:modified>
  <dc:identifier>DAGIahmLgMg</dc:identifier>
</cp:coreProperties>
</file>